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2" roundtripDataSignature="AMtx7miz4LuTtjw5HTJOEWOwLL8Q9+0l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c0b51e64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8c0b51e640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6962" y="-32537"/>
            <a:ext cx="3650079" cy="5208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-20200713-WA0014.jpg" id="89" name="Google Shape;89;g8c0b51e640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4523" y="0"/>
            <a:ext cx="729495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-20200713-WA0015.jpg" id="94" name="Google Shape;9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8300" y="0"/>
            <a:ext cx="72274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-20200713-WA0016.jpg" id="99" name="Google Shape;9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4523" y="0"/>
            <a:ext cx="729495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-20200713-WA0017.jpg" id="104" name="Google Shape;10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4523" y="0"/>
            <a:ext cx="729495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G-20200713-WA0018.jpg" id="109" name="Google Shape;10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4523" y="0"/>
            <a:ext cx="729495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2020-07-13T14:40:50Z</dcterms:created>
  <dc:creator>Admin</dc:creator>
</cp:coreProperties>
</file>