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2" roundtripDataSignature="AMtx7miz4LuTtjw5HTJOEWOwLL8Q9+0lB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customschemas.google.com/relationships/presentationmetadata" Target="metadata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8c0b51e640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g8c0b51e640_1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Пустой слайд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7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7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и вертикальный текст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 rot="5400000">
            <a:off x="2874764" y="-1217413"/>
            <a:ext cx="339447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Вертикальный заголовок и текст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 rot="5400000">
            <a:off x="5463778" y="1371601"/>
            <a:ext cx="4388644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" type="body"/>
          </p:nvPr>
        </p:nvSpPr>
        <p:spPr>
          <a:xfrm rot="5400000">
            <a:off x="1272778" y="-609599"/>
            <a:ext cx="4388644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Титульный слайд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8"/>
          <p:cNvSpPr txBox="1"/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8"/>
          <p:cNvSpPr txBox="1"/>
          <p:nvPr>
            <p:ph idx="1" type="subTitle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8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8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8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и объект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9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9"/>
          <p:cNvSpPr txBox="1"/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9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9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раздела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0"/>
          <p:cNvSpPr txBox="1"/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0"/>
          <p:cNvSpPr txBox="1"/>
          <p:nvPr>
            <p:ph idx="1" type="body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0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0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0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Два объекта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1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1"/>
          <p:cNvSpPr txBox="1"/>
          <p:nvPr>
            <p:ph idx="1" type="body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11"/>
          <p:cNvSpPr txBox="1"/>
          <p:nvPr>
            <p:ph idx="2" type="body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11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1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Сравнение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2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2"/>
          <p:cNvSpPr txBox="1"/>
          <p:nvPr>
            <p:ph idx="1" type="body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2"/>
          <p:cNvSpPr txBox="1"/>
          <p:nvPr>
            <p:ph idx="2" type="body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12"/>
          <p:cNvSpPr txBox="1"/>
          <p:nvPr>
            <p:ph idx="3" type="body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2"/>
          <p:cNvSpPr txBox="1"/>
          <p:nvPr>
            <p:ph idx="4" type="body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12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Только заголовок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3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3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Объект с подписью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" type="body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4"/>
          <p:cNvSpPr txBox="1"/>
          <p:nvPr>
            <p:ph idx="2" type="body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4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Рисунок с подписью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5"/>
          <p:cNvSpPr/>
          <p:nvPr>
            <p:ph idx="2" type="pic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5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6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6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46962" y="-32537"/>
            <a:ext cx="3650079" cy="52085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G-20200713-WA0014.jpg" id="89" name="Google Shape;89;g8c0b51e640_1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24523" y="0"/>
            <a:ext cx="7294952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G-20200713-WA0015.jpg" id="94" name="Google Shape;94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58300" y="0"/>
            <a:ext cx="72274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G-20200713-WA0016.jpg" id="99" name="Google Shape;9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24523" y="0"/>
            <a:ext cx="7294953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G-20200713-WA0017.jpg" id="104" name="Google Shape;104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24523" y="0"/>
            <a:ext cx="7294953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G-20200713-WA0018.jpg" id="109" name="Google Shape;109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24523" y="0"/>
            <a:ext cx="7294953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2020-07-13T14:40:50Z</dcterms:created>
  <dc:creator>Admin</dc:creator>
</cp:coreProperties>
</file>