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6" r:id="rId4"/>
    <p:sldId id="269" r:id="rId5"/>
    <p:sldId id="270" r:id="rId6"/>
    <p:sldId id="271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3FEF"/>
    <a:srgbClr val="A3E2EB"/>
    <a:srgbClr val="6ABA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128" y="3789040"/>
            <a:ext cx="78488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Консультация для родителей</a:t>
            </a:r>
          </a:p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Театр- как средство коррекции речевых нарушений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6386" name="Picture 2" descr="https://hm.oblast.online/wp-content/uploads/2018/11/m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960440" cy="36804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МБДОУ МО г. Краснодар «Детский сад №82»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Влияние театральных игр на речь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800" dirty="0" smtClean="0"/>
              <a:t>"</a:t>
            </a:r>
            <a:r>
              <a:rPr lang="ru-RU" sz="3800" b="1" dirty="0" smtClean="0"/>
              <a:t>Театр – это волшебный край, в котором ребёнок радуется играя, а в игре он познаёт мир". </a:t>
            </a:r>
          </a:p>
          <a:p>
            <a:pPr algn="r"/>
            <a:r>
              <a:rPr lang="ru-RU" sz="3800" b="1" dirty="0" smtClean="0"/>
              <a:t>С.И. Мерзлякова</a:t>
            </a:r>
          </a:p>
          <a:p>
            <a:r>
              <a:rPr lang="ru-RU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Плохо </a:t>
            </a:r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говорящие дети, начиная осознавать свой недостаток, становятся молчаливыми, застенчивыми, нерешительными, затрудняется их общение с другими людьми, снижается познавательная активность. </a:t>
            </a:r>
            <a:endParaRPr lang="ru-RU" sz="3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</a:t>
            </a:r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происходит потому, что ребенок становится «сложным» собеседником: ему трудно быть понятым другими. </a:t>
            </a:r>
            <a:endParaRPr lang="ru-RU" sz="3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400" b="1" dirty="0" smtClean="0">
                <a:solidFill>
                  <a:srgbClr val="FF0000"/>
                </a:solidFill>
              </a:rPr>
              <a:t>Театральные игры помогают преодолеть эти трудности, раскрепоститься.</a:t>
            </a:r>
          </a:p>
          <a:p>
            <a:r>
              <a:rPr lang="ru-RU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театрализованной игре </a:t>
            </a:r>
            <a:r>
              <a:rPr lang="ru-RU" sz="3400" b="1" dirty="0">
                <a:solidFill>
                  <a:srgbClr val="FF0000"/>
                </a:solidFill>
              </a:rPr>
              <a:t>формируется монологическая, диалогическая, эмоционально насыщенная речь. 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r>
              <a:rPr lang="ru-RU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Дети </a:t>
            </a:r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лучше усваивают содержание произведения, логику и последовательность событий, их развитие и причинную обусловленность. </a:t>
            </a:r>
            <a:endParaRPr lang="ru-RU" sz="3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Театрализованные </a:t>
            </a:r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игры также способствуют усвоению элементов речевого общения (мимика, жест, поза, интонация, модуляция голоса).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Развитие </a:t>
            </a:r>
            <a:r>
              <a:rPr lang="ru-RU" b="1" i="1" dirty="0" smtClean="0"/>
              <a:t>артикуляции, мимики </a:t>
            </a:r>
            <a:r>
              <a:rPr lang="ru-RU" b="1" i="1" dirty="0" smtClean="0"/>
              <a:t>и речевого </a:t>
            </a:r>
            <a:r>
              <a:rPr lang="ru-RU" b="1" i="1" dirty="0"/>
              <a:t>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200" b="1" dirty="0" smtClean="0"/>
              <a:t>Упражнения и игры с использованием героев сказок, всегда увлекают детей, они просят повторения.</a:t>
            </a:r>
          </a:p>
          <a:p>
            <a:r>
              <a:rPr lang="ru-RU" sz="3200" b="1" dirty="0" smtClean="0"/>
              <a:t>«</a:t>
            </a:r>
            <a:r>
              <a:rPr lang="ru-RU" sz="3200" b="1" dirty="0"/>
              <a:t>Мыльные пузыри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«</a:t>
            </a:r>
            <a:r>
              <a:rPr lang="ru-RU" sz="3200" b="1" dirty="0"/>
              <a:t>Насос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«Лягушка» </a:t>
            </a:r>
          </a:p>
          <a:p>
            <a:r>
              <a:rPr lang="ru-RU" sz="3200" b="1" dirty="0" smtClean="0"/>
              <a:t>«Подуй как волк»</a:t>
            </a:r>
          </a:p>
          <a:p>
            <a:r>
              <a:rPr lang="ru-RU" sz="3200" b="1" dirty="0" smtClean="0"/>
              <a:t>«Маятник»</a:t>
            </a:r>
          </a:p>
          <a:p>
            <a:r>
              <a:rPr lang="ru-RU" sz="3200" b="1" dirty="0" smtClean="0"/>
              <a:t>«Гусь</a:t>
            </a:r>
            <a:r>
              <a:rPr lang="ru-RU" sz="3200" b="1" dirty="0" smtClean="0"/>
              <a:t>»</a:t>
            </a:r>
          </a:p>
          <a:p>
            <a:r>
              <a:rPr lang="ru-RU" sz="3200" dirty="0" smtClean="0"/>
              <a:t> </a:t>
            </a:r>
            <a:r>
              <a:rPr lang="ru-RU" b="1" dirty="0" smtClean="0"/>
              <a:t>Съешьте  кислый лимон.</a:t>
            </a:r>
          </a:p>
          <a:p>
            <a:pPr marL="0" indent="0"/>
            <a:r>
              <a:rPr lang="ru-RU" b="1" dirty="0" smtClean="0"/>
              <a:t>(Дети морщатся)</a:t>
            </a:r>
          </a:p>
          <a:p>
            <a:r>
              <a:rPr lang="ru-RU" b="1" dirty="0" smtClean="0"/>
              <a:t>Рассердитесь на драчуна.</a:t>
            </a:r>
          </a:p>
          <a:p>
            <a:pPr marL="0" indent="0"/>
            <a:r>
              <a:rPr lang="ru-RU" b="1" dirty="0" smtClean="0"/>
              <a:t>(Дети сдвигают брови)</a:t>
            </a:r>
          </a:p>
          <a:p>
            <a:r>
              <a:rPr lang="ru-RU" b="1" dirty="0" smtClean="0"/>
              <a:t>Встретьте знакомую девочку.</a:t>
            </a:r>
          </a:p>
          <a:p>
            <a:pPr marL="0" indent="0"/>
            <a:r>
              <a:rPr lang="ru-RU" b="1" dirty="0" smtClean="0"/>
              <a:t>(Дети улыбаются)</a:t>
            </a:r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Содержимое 5" descr="http://otvet.imgsmail.ru/download/14179818_c032f514c8e80f73a1950237a346a1d4_80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xxlbook.ru/imgh9206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81128"/>
            <a:ext cx="2761074" cy="1779041"/>
          </a:xfrm>
          <a:prstGeom prst="rect">
            <a:avLst/>
          </a:prstGeom>
          <a:noFill/>
        </p:spPr>
      </p:pic>
      <p:pic>
        <p:nvPicPr>
          <p:cNvPr id="8" name="Рисунок 7" descr="https://avatars.mds.yandex.net/get-pdb/163339/5362167c-420d-4112-906b-4888705f2972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180020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68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Пантомимические сцены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4040188" cy="468052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Имитировать </a:t>
            </a:r>
            <a:r>
              <a:rPr lang="ru-RU" b="1" dirty="0"/>
              <a:t>действия людей </a:t>
            </a:r>
            <a:r>
              <a:rPr lang="ru-RU" dirty="0" smtClean="0"/>
              <a:t>(</a:t>
            </a:r>
            <a:r>
              <a:rPr lang="ru-RU" dirty="0"/>
              <a:t>стирать, подметать </a:t>
            </a:r>
            <a:r>
              <a:rPr lang="ru-RU" dirty="0" smtClean="0"/>
              <a:t>пол, рубить дрова,  </a:t>
            </a:r>
            <a:r>
              <a:rPr lang="ru-RU" dirty="0"/>
              <a:t>и т.д</a:t>
            </a:r>
            <a:r>
              <a:rPr lang="ru-RU" dirty="0" smtClean="0"/>
              <a:t>.).</a:t>
            </a:r>
          </a:p>
          <a:p>
            <a:r>
              <a:rPr lang="ru-RU" b="1" dirty="0" smtClean="0"/>
              <a:t>Учить </a:t>
            </a:r>
            <a:r>
              <a:rPr lang="ru-RU" b="1" dirty="0" smtClean="0"/>
              <a:t>двигаться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как </a:t>
            </a:r>
            <a:r>
              <a:rPr lang="ru-RU" dirty="0" smtClean="0"/>
              <a:t>мышка, </a:t>
            </a:r>
            <a:r>
              <a:rPr lang="ru-RU" dirty="0"/>
              <a:t>как заяц, лягушка, </a:t>
            </a:r>
            <a:r>
              <a:rPr lang="ru-RU" dirty="0" smtClean="0"/>
              <a:t>лиса, завял как травка, идут  пингвины, скачут лошадки…..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7647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Пальчиковый </a:t>
            </a:r>
            <a:r>
              <a:rPr lang="ru-RU" dirty="0" smtClean="0"/>
              <a:t>театр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572000" y="1268760"/>
            <a:ext cx="4041775" cy="482453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развивает </a:t>
            </a:r>
            <a:r>
              <a:rPr lang="ru-RU" dirty="0" smtClean="0"/>
              <a:t>внимание, мышление, память, оказывает благоприятное влияние на речь ребенка, т.е. стимулирует речевое развитие;</a:t>
            </a:r>
          </a:p>
          <a:p>
            <a:r>
              <a:rPr lang="ru-RU" dirty="0" smtClean="0"/>
              <a:t>помогает убрать напряжение не только с самих рук, но и с губ, снимает умственную усталость;</a:t>
            </a:r>
          </a:p>
          <a:p>
            <a:r>
              <a:rPr lang="ru-RU" dirty="0" smtClean="0"/>
              <a:t>развивает кисти рук, они становятся более подвижными и гибкими, что поможет в дальнейшем овладеть навыками письма.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2" name="Picture 2" descr="https://euro-bt.ru/d/4155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9768"/>
            <a:ext cx="1711666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22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Проговаривание стихов и скороговорок с разной интонацией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Произнеси стихотворение, как волк.</a:t>
            </a:r>
          </a:p>
          <a:p>
            <a:r>
              <a:rPr lang="ru-RU" dirty="0" smtClean="0"/>
              <a:t>Произнеси скороговорку, как лисичка.</a:t>
            </a:r>
          </a:p>
          <a:p>
            <a:r>
              <a:rPr lang="ru-RU" dirty="0" smtClean="0"/>
              <a:t>Произнеси чистоговорку, как зайка.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6" name="Picture 4" descr="Дикий заяц с большими уш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380487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1.1zoom.ru/big7/537/Wolves_Painting_Art_454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67" y="3429000"/>
            <a:ext cx="4223233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81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Диалоги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86808" cy="39170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Стихотворные диалоги учат детей умению общаться, вести беседу, </a:t>
            </a:r>
            <a:endParaRPr lang="ru-RU" dirty="0" smtClean="0"/>
          </a:p>
          <a:p>
            <a:r>
              <a:rPr lang="ru-RU" dirty="0" smtClean="0"/>
              <a:t>отвечать </a:t>
            </a:r>
            <a:r>
              <a:rPr lang="ru-RU" dirty="0"/>
              <a:t>на вопросы, использовать в речи различные интонации, </a:t>
            </a:r>
            <a:endParaRPr lang="ru-RU" dirty="0" smtClean="0"/>
          </a:p>
          <a:p>
            <a:r>
              <a:rPr lang="ru-RU" dirty="0" smtClean="0"/>
              <a:t>подбирать </a:t>
            </a:r>
            <a:r>
              <a:rPr lang="ru-RU" dirty="0"/>
              <a:t>правильный темп, изменять силу голоса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отрабатывать правильное речевое </a:t>
            </a:r>
            <a:r>
              <a:rPr lang="ru-RU" dirty="0" smtClean="0"/>
              <a:t>дыхание </a:t>
            </a:r>
          </a:p>
          <a:p>
            <a:r>
              <a:rPr lang="ru-RU" dirty="0" smtClean="0"/>
              <a:t> автоматизировать поставленные звуки в речи.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7301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9867880"/>
              </p:ext>
            </p:extLst>
          </p:nvPr>
        </p:nvGraphicFramePr>
        <p:xfrm>
          <a:off x="4716017" y="1628801"/>
          <a:ext cx="3744416" cy="2276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/>
              </a:tblGrid>
              <a:tr h="2276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Разговор клоунов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Где купили Вы, сеньор,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Этот красный помидор?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Вот </a:t>
                      </a:r>
                      <a:r>
                        <a:rPr lang="ru-RU" sz="1800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вежливый вопрос</a:t>
                      </a:r>
                      <a:r>
                        <a:rPr lang="ru-RU" sz="18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!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собственный мой нос!</a:t>
                      </a:r>
                      <a:endParaRPr lang="ru-RU" sz="18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8" name="Рисунок 7" descr="http://cs317024.userapi.com/v317024113/5152/nKnd5SeHq9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74441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551723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Театральные игры - эффективное </a:t>
            </a:r>
            <a:r>
              <a:rPr lang="ru-RU" b="1" dirty="0" smtClean="0"/>
              <a:t>средство развития личности ребёнка, </a:t>
            </a:r>
            <a:r>
              <a:rPr lang="ru-RU" b="1" dirty="0" smtClean="0"/>
              <a:t>помогают </a:t>
            </a:r>
            <a:r>
              <a:rPr lang="ru-RU" b="1" dirty="0" smtClean="0"/>
              <a:t>формировать связную речь. </a:t>
            </a:r>
            <a:r>
              <a:rPr lang="ru-RU" b="1" dirty="0" smtClean="0"/>
              <a:t>Обогащают </a:t>
            </a:r>
            <a:r>
              <a:rPr lang="ru-RU" b="1" dirty="0" smtClean="0"/>
              <a:t>словарный запас, </a:t>
            </a:r>
            <a:r>
              <a:rPr lang="ru-RU" b="1" dirty="0" smtClean="0"/>
              <a:t>развивают </a:t>
            </a:r>
            <a:r>
              <a:rPr lang="ru-RU" b="1" dirty="0" smtClean="0"/>
              <a:t>умение общаться, </a:t>
            </a:r>
            <a:r>
              <a:rPr lang="ru-RU" b="1" dirty="0" smtClean="0"/>
              <a:t> </a:t>
            </a:r>
            <a:r>
              <a:rPr lang="ru-RU" b="1" dirty="0" smtClean="0"/>
              <a:t>пальчиковую моторику у детей с нарушениями речи.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205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 smtClean="0">
                <a:solidFill>
                  <a:srgbClr val="C00000"/>
                </a:solidFill>
              </a:rPr>
              <a:t>Спасибо!</a:t>
            </a:r>
            <a:endParaRPr lang="ru-RU" sz="115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 descr="https://hm.oblast.online/wp-content/uploads/2018/11/m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540" y="267665"/>
            <a:ext cx="5289732" cy="491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389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Влияние театральных игр на речь</vt:lpstr>
      <vt:lpstr>Развитие артикуляции, мимики и речевого дыхания</vt:lpstr>
      <vt:lpstr>Слайд 4</vt:lpstr>
      <vt:lpstr>Проговаривание стихов и скороговорок с разной интонацией</vt:lpstr>
      <vt:lpstr>Диалоги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47</cp:revision>
  <dcterms:created xsi:type="dcterms:W3CDTF">2015-03-05T13:12:10Z</dcterms:created>
  <dcterms:modified xsi:type="dcterms:W3CDTF">2019-02-04T14:47:38Z</dcterms:modified>
</cp:coreProperties>
</file>